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0O87gWv-X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Digestion 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1: nutrients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814146"/>
            <a:ext cx="10394707" cy="3311189"/>
          </a:xfrm>
        </p:spPr>
        <p:txBody>
          <a:bodyPr/>
          <a:lstStyle/>
          <a:p>
            <a:r>
              <a:rPr lang="en-US" sz="2800" dirty="0" smtClean="0"/>
              <a:t>Examples of food  </a:t>
            </a:r>
            <a:r>
              <a:rPr lang="en-US" sz="2800" dirty="0"/>
              <a:t>include: </a:t>
            </a:r>
            <a:r>
              <a:rPr lang="en-US" sz="2800" dirty="0" smtClean="0"/>
              <a:t>fish, meats, eggs nuts, soy products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296" y="2439410"/>
            <a:ext cx="4535242" cy="311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0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685800"/>
            <a:ext cx="10394707" cy="4688785"/>
          </a:xfrm>
        </p:spPr>
        <p:txBody>
          <a:bodyPr/>
          <a:lstStyle/>
          <a:p>
            <a:r>
              <a:rPr lang="en-US" sz="3200" u="sng" dirty="0"/>
              <a:t>Main Purpose of </a:t>
            </a:r>
            <a:r>
              <a:rPr lang="en-US" sz="3200" u="sng" dirty="0" smtClean="0"/>
              <a:t>Nutrient</a:t>
            </a:r>
            <a:r>
              <a:rPr lang="en-US" sz="3200" b="1" u="sng" dirty="0" smtClean="0"/>
              <a:t>: </a:t>
            </a:r>
            <a:r>
              <a:rPr lang="en-US" sz="3200" dirty="0" smtClean="0"/>
              <a:t>Used </a:t>
            </a:r>
            <a:r>
              <a:rPr lang="en-US" sz="3200" dirty="0"/>
              <a:t>to build </a:t>
            </a:r>
            <a:r>
              <a:rPr lang="en-US" sz="3200" dirty="0" smtClean="0">
                <a:solidFill>
                  <a:srgbClr val="00B0F0"/>
                </a:solidFill>
              </a:rPr>
              <a:t>cell membranes</a:t>
            </a:r>
            <a:r>
              <a:rPr lang="en-US" sz="3200" dirty="0" smtClean="0"/>
              <a:t> </a:t>
            </a:r>
            <a:r>
              <a:rPr lang="en-US" sz="3200" dirty="0"/>
              <a:t>and can be </a:t>
            </a:r>
            <a:r>
              <a:rPr lang="en-US" sz="3200" dirty="0" smtClean="0">
                <a:solidFill>
                  <a:srgbClr val="00B0F0"/>
                </a:solidFill>
              </a:rPr>
              <a:t>stored</a:t>
            </a:r>
            <a:r>
              <a:rPr lang="en-US" sz="3200" dirty="0" smtClean="0"/>
              <a:t> </a:t>
            </a:r>
            <a:r>
              <a:rPr lang="en-US" sz="3200" dirty="0"/>
              <a:t>for </a:t>
            </a:r>
            <a:r>
              <a:rPr lang="en-US" sz="3200" dirty="0" smtClean="0">
                <a:solidFill>
                  <a:srgbClr val="00B0F0"/>
                </a:solidFill>
              </a:rPr>
              <a:t>future energy. </a:t>
            </a:r>
            <a:endParaRPr lang="en-US" sz="3200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601" y="389796"/>
            <a:ext cx="3457575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032" y="3345503"/>
            <a:ext cx="3164715" cy="231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0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/>
              <a:t>Two types: </a:t>
            </a:r>
            <a:r>
              <a:rPr lang="en-US" sz="2800" dirty="0" smtClean="0">
                <a:solidFill>
                  <a:srgbClr val="00B0F0"/>
                </a:solidFill>
              </a:rPr>
              <a:t>unsaturated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smtClean="0">
                <a:solidFill>
                  <a:srgbClr val="00B0F0"/>
                </a:solidFill>
              </a:rPr>
              <a:t>saturated</a:t>
            </a:r>
            <a:r>
              <a:rPr lang="en-US" sz="2800" dirty="0" smtClean="0"/>
              <a:t> fats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unsaturated fats: </a:t>
            </a:r>
            <a:r>
              <a:rPr lang="en-US" sz="2800" dirty="0" smtClean="0">
                <a:solidFill>
                  <a:srgbClr val="00B0F0"/>
                </a:solidFill>
              </a:rPr>
              <a:t>good </a:t>
            </a:r>
            <a:r>
              <a:rPr lang="en-US" sz="2800" dirty="0" smtClean="0"/>
              <a:t>fat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  ex</a:t>
            </a:r>
            <a:r>
              <a:rPr lang="en-US" sz="2800" dirty="0"/>
              <a:t>. fruit, vegetables, fish, corn oil, olive oil, and vegetable </a:t>
            </a:r>
            <a:r>
              <a:rPr lang="en-US" sz="2800" dirty="0" smtClean="0"/>
              <a:t>oil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saturated fat: </a:t>
            </a:r>
            <a:r>
              <a:rPr lang="en-US" sz="2800" dirty="0" smtClean="0">
                <a:solidFill>
                  <a:srgbClr val="00B0F0"/>
                </a:solidFill>
              </a:rPr>
              <a:t>bad</a:t>
            </a:r>
            <a:r>
              <a:rPr lang="en-US" sz="2800" dirty="0" smtClean="0"/>
              <a:t> </a:t>
            </a:r>
            <a:r>
              <a:rPr lang="en-US" sz="2800" dirty="0"/>
              <a:t>fat</a:t>
            </a:r>
          </a:p>
          <a:p>
            <a:pPr marL="0" indent="0">
              <a:buNone/>
            </a:pPr>
            <a:r>
              <a:rPr lang="en-US" sz="2800" dirty="0"/>
              <a:t>ex. Animal fats, such as butter or lard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645" y="0"/>
            <a:ext cx="42957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4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Saturated fats </a:t>
            </a:r>
          </a:p>
          <a:p>
            <a:pPr marL="0" indent="0">
              <a:buNone/>
            </a:pPr>
            <a:r>
              <a:rPr lang="en-US" sz="2800" dirty="0"/>
              <a:t>May cause the build-up of </a:t>
            </a:r>
            <a:r>
              <a:rPr lang="en-US" sz="2800" dirty="0" smtClean="0">
                <a:solidFill>
                  <a:srgbClr val="00B0F0"/>
                </a:solidFill>
              </a:rPr>
              <a:t>plaque</a:t>
            </a:r>
            <a:r>
              <a:rPr lang="en-US" sz="2800" dirty="0" smtClean="0"/>
              <a:t>: </a:t>
            </a:r>
            <a:r>
              <a:rPr lang="en-US" sz="2800" dirty="0"/>
              <a:t>a fatty material that is deposited along the walls of blood </a:t>
            </a:r>
            <a:r>
              <a:rPr lang="en-US" sz="2800" dirty="0" smtClean="0"/>
              <a:t>vessels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145" y="685800"/>
            <a:ext cx="35242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3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Minerals and vitamins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Needed </a:t>
            </a:r>
            <a:r>
              <a:rPr lang="en-US" sz="2800" dirty="0"/>
              <a:t>in </a:t>
            </a:r>
            <a:r>
              <a:rPr lang="en-US" sz="2800" dirty="0" smtClean="0">
                <a:solidFill>
                  <a:srgbClr val="00B0F0"/>
                </a:solidFill>
              </a:rPr>
              <a:t>small</a:t>
            </a:r>
            <a:r>
              <a:rPr lang="en-US" sz="2800" dirty="0" smtClean="0"/>
              <a:t> </a:t>
            </a:r>
            <a:r>
              <a:rPr lang="en-US" sz="2800" dirty="0"/>
              <a:t>amounts to perform various body functions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616" y="1683218"/>
            <a:ext cx="4577920" cy="282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3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Minerals and vitamins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17476" y="1520830"/>
            <a:ext cx="2915198" cy="3311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1" y="1837765"/>
            <a:ext cx="71316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Two common minerals and vitamins are </a:t>
            </a:r>
            <a:r>
              <a:rPr lang="en-US" sz="2400" dirty="0" smtClean="0">
                <a:solidFill>
                  <a:srgbClr val="00B0F0"/>
                </a:solidFill>
              </a:rPr>
              <a:t>calcium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smtClean="0">
                <a:solidFill>
                  <a:srgbClr val="00B0F0"/>
                </a:solidFill>
              </a:rPr>
              <a:t>vitamin C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Calcium is important to help build strong </a:t>
            </a:r>
            <a:r>
              <a:rPr lang="en-US" sz="2400" dirty="0" smtClean="0">
                <a:solidFill>
                  <a:srgbClr val="00B0F0"/>
                </a:solidFill>
              </a:rPr>
              <a:t>bones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Vitamin D helps the body absorb </a:t>
            </a:r>
            <a:r>
              <a:rPr lang="en-US" sz="2400" dirty="0" smtClean="0">
                <a:solidFill>
                  <a:srgbClr val="00B0F0"/>
                </a:solidFill>
              </a:rPr>
              <a:t>calcium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695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this!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www.youtube.com/watch?v=G0O87gWv-Xk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food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make sure you eat an healthy diet, it is important to eat a variety of foods from the four food groups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Grain products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Vegetables and fruit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Milk products and alternatives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Meat and alternatives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153" y="2269164"/>
            <a:ext cx="2949664" cy="310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5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nutrients?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67024" y="1837765"/>
            <a:ext cx="1905000" cy="3133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3247" y="1837765"/>
            <a:ext cx="74955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Nutrients are </a:t>
            </a:r>
            <a:r>
              <a:rPr lang="en-US" sz="2800" i="1" dirty="0" smtClean="0">
                <a:solidFill>
                  <a:srgbClr val="00B0F0"/>
                </a:solidFill>
              </a:rPr>
              <a:t>substances the body requires for energy, growth, development and maintenance. </a:t>
            </a:r>
          </a:p>
          <a:p>
            <a:endParaRPr lang="en-US" sz="2800" i="1" dirty="0"/>
          </a:p>
          <a:p>
            <a:r>
              <a:rPr lang="en-US" sz="2800" dirty="0" smtClean="0"/>
              <a:t>We get nutrients from what we </a:t>
            </a:r>
            <a:r>
              <a:rPr lang="en-US" sz="2800" dirty="0" smtClean="0">
                <a:solidFill>
                  <a:srgbClr val="00B0F0"/>
                </a:solidFill>
              </a:rPr>
              <a:t>eat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00B0F0"/>
                </a:solidFill>
              </a:rPr>
              <a:t>drink.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35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Carbohydrates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Proteins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Fats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Vitamins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Minerals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****Water**** (technically not a nutrient but very important!!) 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153" y="2063396"/>
            <a:ext cx="3566675" cy="237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4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 </a:t>
            </a:r>
            <a:r>
              <a:rPr lang="en-US" sz="2800" dirty="0" smtClean="0">
                <a:solidFill>
                  <a:srgbClr val="00B0F0"/>
                </a:solidFill>
              </a:rPr>
              <a:t>not</a:t>
            </a:r>
            <a:r>
              <a:rPr lang="en-US" sz="2800" dirty="0" smtClean="0"/>
              <a:t> </a:t>
            </a:r>
            <a:r>
              <a:rPr lang="en-US" sz="2800" dirty="0"/>
              <a:t>a nutrient, but is necessary for </a:t>
            </a:r>
            <a:r>
              <a:rPr lang="en-US" sz="2800" dirty="0" smtClean="0"/>
              <a:t>life.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Transports</a:t>
            </a:r>
            <a:r>
              <a:rPr lang="en-US" sz="2800" dirty="0" smtClean="0"/>
              <a:t> other </a:t>
            </a:r>
            <a:r>
              <a:rPr lang="en-US" sz="2800" dirty="0"/>
              <a:t>nutrients and wastes, and is necessary for many </a:t>
            </a:r>
            <a:r>
              <a:rPr lang="en-US" sz="2800" dirty="0" smtClean="0">
                <a:solidFill>
                  <a:srgbClr val="00B0F0"/>
                </a:solidFill>
              </a:rPr>
              <a:t>chemical reactions </a:t>
            </a:r>
            <a:r>
              <a:rPr lang="en-US" sz="2800" dirty="0"/>
              <a:t>and for </a:t>
            </a:r>
            <a:r>
              <a:rPr lang="en-US" sz="2800" dirty="0" smtClean="0">
                <a:solidFill>
                  <a:srgbClr val="00B0F0"/>
                </a:solidFill>
              </a:rPr>
              <a:t>cooling</a:t>
            </a:r>
            <a:r>
              <a:rPr lang="en-US" sz="2800" dirty="0" smtClean="0"/>
              <a:t> </a:t>
            </a:r>
            <a:r>
              <a:rPr lang="en-US" sz="2800" dirty="0"/>
              <a:t>the body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Your </a:t>
            </a:r>
            <a:r>
              <a:rPr lang="en-US" sz="2800" dirty="0"/>
              <a:t>body requires </a:t>
            </a:r>
            <a:r>
              <a:rPr lang="en-US" sz="2800" dirty="0" smtClean="0">
                <a:solidFill>
                  <a:srgbClr val="00B0F0"/>
                </a:solidFill>
              </a:rPr>
              <a:t>3 </a:t>
            </a:r>
            <a:r>
              <a:rPr lang="en-US" sz="2800" dirty="0"/>
              <a:t>to </a:t>
            </a:r>
            <a:r>
              <a:rPr lang="en-US" sz="2800" dirty="0" smtClean="0">
                <a:solidFill>
                  <a:srgbClr val="00B0F0"/>
                </a:solidFill>
              </a:rPr>
              <a:t>5</a:t>
            </a:r>
            <a:r>
              <a:rPr lang="en-US" sz="2800" dirty="0" smtClean="0"/>
              <a:t> </a:t>
            </a:r>
            <a:r>
              <a:rPr lang="en-US" sz="2800" dirty="0"/>
              <a:t>L of water per day.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272" y="474104"/>
            <a:ext cx="2532246" cy="194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2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1254" y="1599041"/>
            <a:ext cx="10394707" cy="33111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Main Purpose of Nutrient: The bodies quickest source of </a:t>
            </a:r>
            <a:r>
              <a:rPr lang="en-US" dirty="0" smtClean="0">
                <a:solidFill>
                  <a:srgbClr val="00B0F0"/>
                </a:solidFill>
              </a:rPr>
              <a:t>energy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smtClean="0">
                <a:solidFill>
                  <a:srgbClr val="00B0F0"/>
                </a:solidFill>
              </a:rPr>
              <a:t>mitochondria </a:t>
            </a:r>
            <a:r>
              <a:rPr lang="en-US" dirty="0"/>
              <a:t>in your body cells change </a:t>
            </a:r>
            <a:r>
              <a:rPr lang="en-US" dirty="0" smtClean="0">
                <a:solidFill>
                  <a:srgbClr val="00B0F0"/>
                </a:solidFill>
              </a:rPr>
              <a:t>glucose</a:t>
            </a:r>
            <a:r>
              <a:rPr lang="en-US" dirty="0" smtClean="0"/>
              <a:t> </a:t>
            </a:r>
            <a:r>
              <a:rPr lang="en-US" dirty="0"/>
              <a:t>into energy through the process of </a:t>
            </a:r>
            <a:r>
              <a:rPr lang="en-US" dirty="0" smtClean="0">
                <a:solidFill>
                  <a:srgbClr val="00B0F0"/>
                </a:solidFill>
              </a:rPr>
              <a:t>cellular respiration</a:t>
            </a:r>
            <a:r>
              <a:rPr lang="en-US" dirty="0" smtClean="0"/>
              <a:t>. </a:t>
            </a:r>
            <a:r>
              <a:rPr lang="en-US" dirty="0"/>
              <a:t>Your body uses this energy for </a:t>
            </a:r>
            <a:r>
              <a:rPr lang="en-US" dirty="0" smtClean="0">
                <a:solidFill>
                  <a:srgbClr val="00B0F0"/>
                </a:solidFill>
              </a:rPr>
              <a:t>growth, repair, </a:t>
            </a:r>
            <a:r>
              <a:rPr lang="en-US" dirty="0">
                <a:solidFill>
                  <a:srgbClr val="00B0F0"/>
                </a:solidFill>
              </a:rPr>
              <a:t>and </a:t>
            </a:r>
            <a:r>
              <a:rPr lang="en-US" dirty="0" smtClean="0">
                <a:solidFill>
                  <a:srgbClr val="00B0F0"/>
                </a:solidFill>
              </a:rPr>
              <a:t>maintenance</a:t>
            </a:r>
            <a:r>
              <a:rPr lang="en-US" dirty="0" smtClean="0"/>
              <a:t>.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810" y="3422802"/>
            <a:ext cx="3527566" cy="1984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3424330"/>
            <a:ext cx="38004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4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Examples of </a:t>
            </a:r>
            <a:r>
              <a:rPr lang="en-US" dirty="0" smtClean="0"/>
              <a:t>Nutrient:</a:t>
            </a:r>
          </a:p>
          <a:p>
            <a:r>
              <a:rPr lang="en-US" dirty="0"/>
              <a:t>Two types: </a:t>
            </a:r>
            <a:r>
              <a:rPr lang="en-US" dirty="0" smtClean="0">
                <a:solidFill>
                  <a:srgbClr val="00B0F0"/>
                </a:solidFill>
              </a:rPr>
              <a:t>simple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00B0F0"/>
                </a:solidFill>
              </a:rPr>
              <a:t>complex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/>
              <a:t>simple carbohydrates: a </a:t>
            </a:r>
            <a:r>
              <a:rPr lang="en-US" dirty="0" smtClean="0">
                <a:solidFill>
                  <a:srgbClr val="00B0F0"/>
                </a:solidFill>
              </a:rPr>
              <a:t>Molecule </a:t>
            </a:r>
            <a:r>
              <a:rPr lang="en-US" dirty="0"/>
              <a:t>of sugar (Ex. </a:t>
            </a:r>
            <a:r>
              <a:rPr lang="en-US" dirty="0" smtClean="0"/>
              <a:t>glucose)</a:t>
            </a:r>
            <a:endParaRPr lang="en-US" dirty="0"/>
          </a:p>
          <a:p>
            <a:r>
              <a:rPr lang="en-US" dirty="0"/>
              <a:t>complex carbohydrates: a </a:t>
            </a:r>
            <a:r>
              <a:rPr lang="en-US" dirty="0" smtClean="0">
                <a:solidFill>
                  <a:srgbClr val="00B0F0"/>
                </a:solidFill>
              </a:rPr>
              <a:t>chain </a:t>
            </a:r>
            <a:r>
              <a:rPr lang="en-US" dirty="0"/>
              <a:t>of simple carbohydrates joined together (</a:t>
            </a:r>
            <a:r>
              <a:rPr lang="en-US" dirty="0" err="1" smtClean="0"/>
              <a:t>Ex.pasta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i="1" dirty="0" smtClean="0"/>
              <a:t> (When </a:t>
            </a:r>
            <a:r>
              <a:rPr lang="en-US" i="1" dirty="0"/>
              <a:t>you eat a food containing </a:t>
            </a:r>
            <a:r>
              <a:rPr lang="en-US" i="1" dirty="0" smtClean="0"/>
              <a:t>complex carbohydrates</a:t>
            </a:r>
            <a:r>
              <a:rPr lang="en-US" i="1" dirty="0"/>
              <a:t>, your body needs to break down the chain into </a:t>
            </a:r>
            <a:r>
              <a:rPr lang="en-US" i="1" dirty="0" smtClean="0"/>
              <a:t>simple sugars </a:t>
            </a:r>
            <a:r>
              <a:rPr lang="en-US" i="1" dirty="0"/>
              <a:t>before it can use the </a:t>
            </a:r>
            <a:r>
              <a:rPr lang="en-US" i="1" dirty="0" smtClean="0"/>
              <a:t>energy)</a:t>
            </a:r>
            <a:endParaRPr lang="en-US" i="1" dirty="0"/>
          </a:p>
          <a:p>
            <a:r>
              <a:rPr lang="en-US" dirty="0" smtClean="0"/>
              <a:t>examples </a:t>
            </a:r>
            <a:r>
              <a:rPr lang="en-US" dirty="0"/>
              <a:t>include: </a:t>
            </a:r>
            <a:r>
              <a:rPr lang="en-US" dirty="0" smtClean="0">
                <a:solidFill>
                  <a:srgbClr val="00B0F0"/>
                </a:solidFill>
              </a:rPr>
              <a:t>rice, vegetables, cereal, </a:t>
            </a:r>
            <a:r>
              <a:rPr lang="en-US" dirty="0">
                <a:solidFill>
                  <a:srgbClr val="00B0F0"/>
                </a:solidFill>
              </a:rPr>
              <a:t>and </a:t>
            </a:r>
            <a:r>
              <a:rPr lang="en-US" dirty="0" smtClean="0">
                <a:solidFill>
                  <a:srgbClr val="00B0F0"/>
                </a:solidFill>
              </a:rPr>
              <a:t>bread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4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771" y="0"/>
            <a:ext cx="4297251" cy="6692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972022" y="1907098"/>
            <a:ext cx="3470940" cy="2317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75190"/>
            <a:ext cx="3711795" cy="185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z="3200" u="sng" dirty="0" smtClean="0"/>
          </a:p>
          <a:p>
            <a:endParaRPr lang="en-US" sz="3200" u="sng" dirty="0"/>
          </a:p>
          <a:p>
            <a:r>
              <a:rPr lang="en-US" sz="3200" u="sng" dirty="0" smtClean="0"/>
              <a:t>Main </a:t>
            </a:r>
            <a:r>
              <a:rPr lang="en-US" sz="3200" u="sng" dirty="0"/>
              <a:t>Purpose of </a:t>
            </a:r>
            <a:r>
              <a:rPr lang="en-US" sz="3200" u="sng" dirty="0" smtClean="0"/>
              <a:t>Nutrient: </a:t>
            </a:r>
            <a:r>
              <a:rPr lang="en-US" sz="3200" dirty="0"/>
              <a:t>Used to build parts of your body’s </a:t>
            </a:r>
            <a:r>
              <a:rPr lang="en-US" sz="3200" dirty="0" smtClean="0">
                <a:solidFill>
                  <a:srgbClr val="00B0F0"/>
                </a:solidFill>
              </a:rPr>
              <a:t>muscles, skin, hair, </a:t>
            </a:r>
            <a:r>
              <a:rPr lang="en-US" sz="3200" dirty="0">
                <a:solidFill>
                  <a:srgbClr val="00B0F0"/>
                </a:solidFill>
              </a:rPr>
              <a:t>and </a:t>
            </a:r>
            <a:r>
              <a:rPr lang="en-US" sz="3200" dirty="0" smtClean="0">
                <a:solidFill>
                  <a:srgbClr val="00B0F0"/>
                </a:solidFill>
              </a:rPr>
              <a:t>nails</a:t>
            </a:r>
          </a:p>
          <a:p>
            <a:endParaRPr lang="en-US" u="sng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976" y="781612"/>
            <a:ext cx="4064693" cy="256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5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262</TotalTime>
  <Words>429</Words>
  <Application>Microsoft Office PowerPoint</Application>
  <PresentationFormat>Widescreen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Impact</vt:lpstr>
      <vt:lpstr>Main Event</vt:lpstr>
      <vt:lpstr>Digestion  system</vt:lpstr>
      <vt:lpstr>Major food groups</vt:lpstr>
      <vt:lpstr>What are nutrients? </vt:lpstr>
      <vt:lpstr>Types of nutrients</vt:lpstr>
      <vt:lpstr>Importance of Water</vt:lpstr>
      <vt:lpstr>carbohydrates</vt:lpstr>
      <vt:lpstr>carbohydrates</vt:lpstr>
      <vt:lpstr>PowerPoint Presentation</vt:lpstr>
      <vt:lpstr>proteins</vt:lpstr>
      <vt:lpstr>proteins</vt:lpstr>
      <vt:lpstr>fats</vt:lpstr>
      <vt:lpstr>Fats </vt:lpstr>
      <vt:lpstr>fats</vt:lpstr>
      <vt:lpstr>Minerals and vitamins</vt:lpstr>
      <vt:lpstr>Minerals and vitamins</vt:lpstr>
      <vt:lpstr>Watch this!</vt:lpstr>
    </vt:vector>
  </TitlesOfParts>
  <Company>Collingwood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Digestion  system</dc:title>
  <dc:creator>Evan Hall</dc:creator>
  <cp:lastModifiedBy>Evan Hall</cp:lastModifiedBy>
  <cp:revision>10</cp:revision>
  <dcterms:created xsi:type="dcterms:W3CDTF">2016-02-28T19:22:25Z</dcterms:created>
  <dcterms:modified xsi:type="dcterms:W3CDTF">2016-02-28T23:44:42Z</dcterms:modified>
</cp:coreProperties>
</file>